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4" r:id="rId8"/>
    <p:sldId id="263" r:id="rId9"/>
    <p:sldId id="268" r:id="rId10"/>
    <p:sldId id="269" r:id="rId11"/>
    <p:sldId id="261" r:id="rId12"/>
    <p:sldId id="262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8"/>
    <p:restoredTop sz="96327"/>
  </p:normalViewPr>
  <p:slideViewPr>
    <p:cSldViewPr snapToGrid="0">
      <p:cViewPr varScale="1">
        <p:scale>
          <a:sx n="138" d="100"/>
          <a:sy n="138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1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8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3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4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8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4A05-580A-4BDC-578A-567FD8BF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9529" y="2085788"/>
            <a:ext cx="6884895" cy="1496649"/>
          </a:xfrm>
        </p:spPr>
        <p:txBody>
          <a:bodyPr anchor="b">
            <a:normAutofit/>
          </a:bodyPr>
          <a:lstStyle/>
          <a:p>
            <a:endParaRPr lang="en-US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EA4F6-776C-852F-E2EB-7B5341204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3948056"/>
            <a:ext cx="6096000" cy="830134"/>
          </a:xfrm>
        </p:spPr>
        <p:txBody>
          <a:bodyPr anchor="t">
            <a:normAutofit/>
          </a:bodyPr>
          <a:lstStyle/>
          <a:p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562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A37F-7B6A-7BAD-548E-13D3FCD1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11400" cy="2239530"/>
          </a:xfrm>
        </p:spPr>
        <p:txBody>
          <a:bodyPr/>
          <a:lstStyle/>
          <a:p>
            <a:r>
              <a:rPr lang="en-US"/>
              <a:t>Refolding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EED90F-8151-4740-B5CB-9207304F4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897" y="365125"/>
            <a:ext cx="7221683" cy="57933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8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F95-FB27-B070-95FC-364FA9DF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0"/>
            <a:ext cx="3198091" cy="872548"/>
          </a:xfrm>
        </p:spPr>
        <p:txBody>
          <a:bodyPr/>
          <a:lstStyle/>
          <a:p>
            <a:r>
              <a:rPr lang="en-US"/>
              <a:t>Refolding</a:t>
            </a:r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05" y="1319523"/>
            <a:ext cx="2698750" cy="18243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>
            <a:off x="1615183" y="950191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05" y="3171685"/>
            <a:ext cx="2698750" cy="1824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-29644" y="223519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03" y="5026817"/>
            <a:ext cx="2708852" cy="18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8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502D-C28D-B076-042A-7388D1AD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5" y="78797"/>
            <a:ext cx="2459182" cy="1325563"/>
          </a:xfrm>
        </p:spPr>
        <p:txBody>
          <a:bodyPr/>
          <a:lstStyle/>
          <a:p>
            <a:r>
              <a:rPr lang="en-US"/>
              <a:t>Refolding</a:t>
            </a:r>
          </a:p>
        </p:txBody>
      </p:sp>
      <p:pic>
        <p:nvPicPr>
          <p:cNvPr id="4" name="Content Placeholder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28B6391-BAFB-B45F-363D-27B2EC6D4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56" y="1747013"/>
            <a:ext cx="3608536" cy="2439370"/>
          </a:xfrm>
          <a:prstGeom prst="rect">
            <a:avLst/>
          </a:prstGeom>
        </p:spPr>
      </p:pic>
      <p:pic>
        <p:nvPicPr>
          <p:cNvPr id="5" name="Picture 4" descr="A blue square with a red line&#10;&#10;Description automatically generated">
            <a:extLst>
              <a:ext uri="{FF2B5EF4-FFF2-40B4-BE49-F238E27FC236}">
                <a16:creationId xmlns:a16="http://schemas.microsoft.com/office/drawing/2014/main" id="{87F7E177-C8A4-AD28-57E0-56CCCAF20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60" y="146186"/>
            <a:ext cx="9068950" cy="1636580"/>
          </a:xfrm>
          <a:prstGeom prst="rect">
            <a:avLst/>
          </a:prstGeom>
        </p:spPr>
      </p:pic>
      <p:pic>
        <p:nvPicPr>
          <p:cNvPr id="7" name="Picture 6" descr="A blue and yellow arrows&#10;&#10;Description automatically generated">
            <a:extLst>
              <a:ext uri="{FF2B5EF4-FFF2-40B4-BE49-F238E27FC236}">
                <a16:creationId xmlns:a16="http://schemas.microsoft.com/office/drawing/2014/main" id="{22A68BA4-29B6-5256-FF24-37143F46E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72" y="3429000"/>
            <a:ext cx="4691858" cy="3308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B93AE-5C86-379B-9953-A93AD7755D3F}"/>
              </a:ext>
            </a:extLst>
          </p:cNvPr>
          <p:cNvSpPr txBox="1"/>
          <p:nvPr/>
        </p:nvSpPr>
        <p:spPr>
          <a:xfrm>
            <a:off x="6228164" y="269701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RMSD 0.61Å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CD2C3-661B-4CF7-4296-0D6F7FE08D79}"/>
              </a:ext>
            </a:extLst>
          </p:cNvPr>
          <p:cNvSpPr txBox="1"/>
          <p:nvPr/>
        </p:nvSpPr>
        <p:spPr>
          <a:xfrm>
            <a:off x="5755534" y="2281060"/>
            <a:ext cx="18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cealign w PyMolu</a:t>
            </a:r>
          </a:p>
        </p:txBody>
      </p:sp>
    </p:spTree>
    <p:extLst>
      <p:ext uri="{BB962C8B-B14F-4D97-AF65-F5344CB8AC3E}">
        <p14:creationId xmlns:p14="http://schemas.microsoft.com/office/powerpoint/2010/main" val="3696339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502D-C28D-B076-042A-7388D1AD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45" y="78797"/>
            <a:ext cx="621146" cy="1325563"/>
          </a:xfrm>
        </p:spPr>
        <p:txBody>
          <a:bodyPr/>
          <a:lstStyle/>
          <a:p>
            <a:r>
              <a:rPr lang="en-US"/>
              <a:t>B</a:t>
            </a:r>
          </a:p>
        </p:txBody>
      </p:sp>
      <p:pic>
        <p:nvPicPr>
          <p:cNvPr id="11" name="Picture 10" descr="A blue and gold ribbon&#10;&#10;Description automatically generated">
            <a:extLst>
              <a:ext uri="{FF2B5EF4-FFF2-40B4-BE49-F238E27FC236}">
                <a16:creationId xmlns:a16="http://schemas.microsoft.com/office/drawing/2014/main" id="{DEA33742-9033-DEF0-3804-D48B7A19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1" y="1996231"/>
            <a:ext cx="5454959" cy="3846275"/>
          </a:xfrm>
          <a:prstGeom prst="rect">
            <a:avLst/>
          </a:prstGeom>
        </p:spPr>
      </p:pic>
      <p:pic>
        <p:nvPicPr>
          <p:cNvPr id="13" name="Picture 12" descr="A blue and gold ribbon&#10;&#10;Description automatically generated">
            <a:extLst>
              <a:ext uri="{FF2B5EF4-FFF2-40B4-BE49-F238E27FC236}">
                <a16:creationId xmlns:a16="http://schemas.microsoft.com/office/drawing/2014/main" id="{50AC4361-4CDC-F87F-68C9-FA88A126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36" y="1985818"/>
            <a:ext cx="5380317" cy="38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AlphaFold 3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C43F46-1763-A7F8-3DD8-E3F0E2E0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6983"/>
            <a:ext cx="10515600" cy="4048621"/>
          </a:xfrm>
        </p:spPr>
      </p:pic>
    </p:spTree>
    <p:extLst>
      <p:ext uri="{BB962C8B-B14F-4D97-AF65-F5344CB8AC3E}">
        <p14:creationId xmlns:p14="http://schemas.microsoft.com/office/powerpoint/2010/main" val="2692109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23836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472FC-32CE-97EE-EB17-7C70C6B2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272" y="680006"/>
            <a:ext cx="7772400" cy="5294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 descr="A blue and yellow strips of paper&#10;&#10;Description automatically generated with medium confidence">
            <a:extLst>
              <a:ext uri="{FF2B5EF4-FFF2-40B4-BE49-F238E27FC236}">
                <a16:creationId xmlns:a16="http://schemas.microsoft.com/office/drawing/2014/main" id="{34FBF4FE-93FD-7EA4-4E9E-F37B63930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582" y="4008582"/>
            <a:ext cx="3893468" cy="2548105"/>
          </a:xfrm>
        </p:spPr>
      </p:pic>
    </p:spTree>
    <p:extLst>
      <p:ext uri="{BB962C8B-B14F-4D97-AF65-F5344CB8AC3E}">
        <p14:creationId xmlns:p14="http://schemas.microsoft.com/office/powerpoint/2010/main" val="280525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75B-D042-B710-E967-E5EBF059F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040" y="246927"/>
            <a:ext cx="4200144" cy="88760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green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457672EF-F471-D41B-AA0E-0A3B9BE16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2135" y="1824454"/>
            <a:ext cx="5486469" cy="4351338"/>
          </a:xfrm>
        </p:spPr>
      </p:pic>
      <p:pic>
        <p:nvPicPr>
          <p:cNvPr id="7" name="Picture 6" descr="A green and orange structure&#10;&#10;Description automatically generated">
            <a:extLst>
              <a:ext uri="{FF2B5EF4-FFF2-40B4-BE49-F238E27FC236}">
                <a16:creationId xmlns:a16="http://schemas.microsoft.com/office/drawing/2014/main" id="{CF56D52F-00BA-02A7-86A2-90D8F9AD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1509473"/>
            <a:ext cx="4354805" cy="510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3D788C-98B6-14D8-B976-2EB25FEBC3CA}"/>
              </a:ext>
            </a:extLst>
          </p:cNvPr>
          <p:cNvSpPr txBox="1"/>
          <p:nvPr/>
        </p:nvSpPr>
        <p:spPr>
          <a:xfrm>
            <a:off x="2335529" y="4980534"/>
            <a:ext cx="115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35FCF-200C-F0C7-37E0-15C5758C63C5}"/>
              </a:ext>
            </a:extLst>
          </p:cNvPr>
          <p:cNvSpPr txBox="1"/>
          <p:nvPr/>
        </p:nvSpPr>
        <p:spPr>
          <a:xfrm>
            <a:off x="3039518" y="1646633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CAC7E-8D14-8F3D-D172-6A6909552DFA}"/>
              </a:ext>
            </a:extLst>
          </p:cNvPr>
          <p:cNvSpPr txBox="1"/>
          <p:nvPr/>
        </p:nvSpPr>
        <p:spPr>
          <a:xfrm>
            <a:off x="267855" y="1519330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3BIK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8AFFF-929E-BE44-4A60-CFAC4AE23CC2}"/>
              </a:ext>
            </a:extLst>
          </p:cNvPr>
          <p:cNvSpPr txBox="1"/>
          <p:nvPr/>
        </p:nvSpPr>
        <p:spPr>
          <a:xfrm>
            <a:off x="8473917" y="2195323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7A53D-7EF8-4B9D-C2F7-D89B2423962C}"/>
              </a:ext>
            </a:extLst>
          </p:cNvPr>
          <p:cNvSpPr txBox="1"/>
          <p:nvPr/>
        </p:nvSpPr>
        <p:spPr>
          <a:xfrm>
            <a:off x="9605009" y="4915726"/>
            <a:ext cx="115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53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B7CB-7E7D-F130-722E-409D9867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24656" cy="668147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green and blue structure&#10;&#10;Description automatically generated with medium confidence">
            <a:extLst>
              <a:ext uri="{FF2B5EF4-FFF2-40B4-BE49-F238E27FC236}">
                <a16:creationId xmlns:a16="http://schemas.microsoft.com/office/drawing/2014/main" id="{F657FEDF-F007-DC33-D01B-42A460C49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846" y="770226"/>
            <a:ext cx="517692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0AB4F-2192-7BED-2DF8-C489E881753C}"/>
              </a:ext>
            </a:extLst>
          </p:cNvPr>
          <p:cNvSpPr txBox="1"/>
          <p:nvPr/>
        </p:nvSpPr>
        <p:spPr>
          <a:xfrm>
            <a:off x="8346386" y="1268053"/>
            <a:ext cx="178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PEPTIDE BINDER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5871-E165-6137-D4A7-521A68F303D9}"/>
              </a:ext>
            </a:extLst>
          </p:cNvPr>
          <p:cNvSpPr txBox="1"/>
          <p:nvPr/>
        </p:nvSpPr>
        <p:spPr>
          <a:xfrm>
            <a:off x="8653331" y="1872490"/>
            <a:ext cx="140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HOTSPOT</a:t>
            </a:r>
          </a:p>
          <a:p>
            <a:r>
              <a:rPr lang="en-US">
                <a:solidFill>
                  <a:schemeClr val="bg1"/>
                </a:solidFill>
              </a:rPr>
              <a:t>RESIDUES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F3834-AE4D-6A8E-8F37-225EDB4716B3}"/>
              </a:ext>
            </a:extLst>
          </p:cNvPr>
          <p:cNvSpPr txBox="1"/>
          <p:nvPr/>
        </p:nvSpPr>
        <p:spPr>
          <a:xfrm>
            <a:off x="8941421" y="3127695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B9BBB-3343-571C-BC40-552828C2EC23}"/>
              </a:ext>
            </a:extLst>
          </p:cNvPr>
          <p:cNvSpPr txBox="1"/>
          <p:nvPr/>
        </p:nvSpPr>
        <p:spPr>
          <a:xfrm>
            <a:off x="10689336" y="5980177"/>
            <a:ext cx="9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5O45</a:t>
            </a:r>
          </a:p>
        </p:txBody>
      </p:sp>
    </p:spTree>
    <p:extLst>
      <p:ext uri="{BB962C8B-B14F-4D97-AF65-F5344CB8AC3E}">
        <p14:creationId xmlns:p14="http://schemas.microsoft.com/office/powerpoint/2010/main" val="3106681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C6F-655D-5996-6203-AD074D38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88127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several colorful structures&#10;&#10;Description automatically generated">
            <a:extLst>
              <a:ext uri="{FF2B5EF4-FFF2-40B4-BE49-F238E27FC236}">
                <a16:creationId xmlns:a16="http://schemas.microsoft.com/office/drawing/2014/main" id="{361CA028-6B5D-AB36-FDA6-540191DF5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279" y="831273"/>
            <a:ext cx="8307246" cy="5391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88269-96F8-EB5F-5325-28738B896A86}"/>
              </a:ext>
            </a:extLst>
          </p:cNvPr>
          <p:cNvSpPr txBox="1"/>
          <p:nvPr/>
        </p:nvSpPr>
        <p:spPr>
          <a:xfrm>
            <a:off x="7260403" y="4984204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6E486-D8DC-9BA3-3183-74AE7A968199}"/>
              </a:ext>
            </a:extLst>
          </p:cNvPr>
          <p:cNvSpPr txBox="1"/>
          <p:nvPr/>
        </p:nvSpPr>
        <p:spPr>
          <a:xfrm>
            <a:off x="9564876" y="2531950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BB3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8179E-5603-162C-ECCB-369402E09FFC}"/>
              </a:ext>
            </a:extLst>
          </p:cNvPr>
          <p:cNvSpPr txBox="1"/>
          <p:nvPr/>
        </p:nvSpPr>
        <p:spPr>
          <a:xfrm>
            <a:off x="4221640" y="1575986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BB0-2</a:t>
            </a:r>
          </a:p>
        </p:txBody>
      </p:sp>
    </p:spTree>
    <p:extLst>
      <p:ext uri="{BB962C8B-B14F-4D97-AF65-F5344CB8AC3E}">
        <p14:creationId xmlns:p14="http://schemas.microsoft.com/office/powerpoint/2010/main" val="259891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039D-9CA5-0FC9-9D52-D430E5C2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79109" cy="807893"/>
          </a:xfrm>
        </p:spPr>
        <p:txBody>
          <a:bodyPr/>
          <a:lstStyle/>
          <a:p>
            <a:r>
              <a:rPr lang="en-US" sz="3200"/>
              <a:t>ProteinMPNN</a:t>
            </a:r>
            <a:r>
              <a:rPr lang="en-US"/>
              <a:t>: Sequence design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E9C284-E393-B942-D6B2-2C1708D2D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303" y="752950"/>
            <a:ext cx="8004369" cy="54240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86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A05F-374E-9DC7-1B66-ECBA1E90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91" y="956252"/>
            <a:ext cx="2680855" cy="154680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C0EC30-C5AD-F137-0A01-8E1718E9D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8"/>
          <a:stretch/>
        </p:blipFill>
        <p:spPr>
          <a:xfrm>
            <a:off x="4498108" y="577561"/>
            <a:ext cx="7121237" cy="5884299"/>
          </a:xfrm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27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A05F-374E-9DC7-1B66-ECBA1E90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80855" cy="1546802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3D2A0D8-49A0-E76F-F3E1-7FFCDB3A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399" y="365125"/>
            <a:ext cx="7772400" cy="23249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E0D0834-C3FD-2E8E-9EDE-904725D6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1976"/>
            <a:ext cx="3613613" cy="3450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09FFE-9163-5512-C23C-7C5F90FC5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3087140" cy="2747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71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06" y="3588741"/>
            <a:ext cx="3680665" cy="2488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 rot="16200000">
            <a:off x="54812" y="4648139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71" y="3588741"/>
            <a:ext cx="3680664" cy="248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2240433" y="4095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35" y="3588741"/>
            <a:ext cx="3680668" cy="248813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453E6B-EEA1-E949-EB73-D0B82354A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4" y="781129"/>
            <a:ext cx="3680665" cy="248813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90CAC8-E16D-A973-532C-4C0E6940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69" y="781129"/>
            <a:ext cx="3680666" cy="2488130"/>
          </a:xfrm>
          <a:prstGeom prst="rect">
            <a:avLst/>
          </a:prstGeom>
        </p:spPr>
      </p:pic>
      <p:pic>
        <p:nvPicPr>
          <p:cNvPr id="15" name="Picture 1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957C21-5A1A-EABE-6A80-731A88EA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763" y="778876"/>
            <a:ext cx="3623546" cy="2449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F7809-745F-1D0D-4599-6C3335835573}"/>
              </a:ext>
            </a:extLst>
          </p:cNvPr>
          <p:cNvSpPr txBox="1"/>
          <p:nvPr/>
        </p:nvSpPr>
        <p:spPr>
          <a:xfrm rot="16200000">
            <a:off x="47873" y="181896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615E3-3F8F-8F19-4D72-D6BD27C62BB8}"/>
              </a:ext>
            </a:extLst>
          </p:cNvPr>
          <p:cNvSpPr txBox="1"/>
          <p:nvPr/>
        </p:nvSpPr>
        <p:spPr>
          <a:xfrm>
            <a:off x="5838268" y="4093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4DAA4-4615-D68F-15DC-24C2AC930169}"/>
              </a:ext>
            </a:extLst>
          </p:cNvPr>
          <p:cNvSpPr txBox="1"/>
          <p:nvPr/>
        </p:nvSpPr>
        <p:spPr>
          <a:xfrm>
            <a:off x="9436103" y="40049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2</a:t>
            </a:r>
          </a:p>
        </p:txBody>
      </p:sp>
    </p:spTree>
    <p:extLst>
      <p:ext uri="{BB962C8B-B14F-4D97-AF65-F5344CB8AC3E}">
        <p14:creationId xmlns:p14="http://schemas.microsoft.com/office/powerpoint/2010/main" val="3523252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06" y="3588741"/>
            <a:ext cx="3680665" cy="2488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 rot="16200000">
            <a:off x="54812" y="4648139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71" y="3588741"/>
            <a:ext cx="3680664" cy="248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2240433" y="4095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35" y="3588741"/>
            <a:ext cx="3680668" cy="248813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453E6B-EEA1-E949-EB73-D0B82354A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4" y="781129"/>
            <a:ext cx="3680665" cy="248813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90CAC8-E16D-A973-532C-4C0E6940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69" y="781129"/>
            <a:ext cx="3680666" cy="2488130"/>
          </a:xfrm>
          <a:prstGeom prst="rect">
            <a:avLst/>
          </a:prstGeom>
        </p:spPr>
      </p:pic>
      <p:pic>
        <p:nvPicPr>
          <p:cNvPr id="15" name="Picture 1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957C21-5A1A-EABE-6A80-731A88EA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763" y="778876"/>
            <a:ext cx="3623546" cy="2449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F7809-745F-1D0D-4599-6C3335835573}"/>
              </a:ext>
            </a:extLst>
          </p:cNvPr>
          <p:cNvSpPr txBox="1"/>
          <p:nvPr/>
        </p:nvSpPr>
        <p:spPr>
          <a:xfrm rot="16200000">
            <a:off x="47873" y="181896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615E3-3F8F-8F19-4D72-D6BD27C62BB8}"/>
              </a:ext>
            </a:extLst>
          </p:cNvPr>
          <p:cNvSpPr txBox="1"/>
          <p:nvPr/>
        </p:nvSpPr>
        <p:spPr>
          <a:xfrm>
            <a:off x="5838268" y="4093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4DAA4-4615-D68F-15DC-24C2AC930169}"/>
              </a:ext>
            </a:extLst>
          </p:cNvPr>
          <p:cNvSpPr txBox="1"/>
          <p:nvPr/>
        </p:nvSpPr>
        <p:spPr>
          <a:xfrm>
            <a:off x="9436103" y="40049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134B9-B5A2-C942-03BB-6D7C7F5C0100}"/>
              </a:ext>
            </a:extLst>
          </p:cNvPr>
          <p:cNvSpPr/>
          <p:nvPr/>
        </p:nvSpPr>
        <p:spPr>
          <a:xfrm>
            <a:off x="4323095" y="3429000"/>
            <a:ext cx="3680668" cy="2759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2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228</TotalTime>
  <Words>53</Words>
  <Application>Microsoft Macintosh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ProteinMPNN: Sequence design</vt:lpstr>
      <vt:lpstr>PowerPoint Presentation</vt:lpstr>
      <vt:lpstr>PowerPoint Presentation</vt:lpstr>
      <vt:lpstr>PowerPoint Presentation</vt:lpstr>
      <vt:lpstr>PowerPoint Presentation</vt:lpstr>
      <vt:lpstr>Refolding</vt:lpstr>
      <vt:lpstr>Refolding</vt:lpstr>
      <vt:lpstr>Refolding</vt:lpstr>
      <vt:lpstr>B</vt:lpstr>
      <vt:lpstr>AlphaFold 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Śmieja</dc:creator>
  <cp:lastModifiedBy>Piotr Śmieja</cp:lastModifiedBy>
  <cp:revision>6</cp:revision>
  <dcterms:created xsi:type="dcterms:W3CDTF">2025-01-04T02:43:34Z</dcterms:created>
  <dcterms:modified xsi:type="dcterms:W3CDTF">2025-01-04T06:32:13Z</dcterms:modified>
</cp:coreProperties>
</file>